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hillax.AI" TargetMode="External"/><Relationship Id="rId1" Type="http://schemas.openxmlformats.org/officeDocument/2006/relationships/image" Target="../media/image-1-1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r-repo" TargetMode="External"/><Relationship Id="rId1" Type="http://schemas.openxmlformats.org/officeDocument/2006/relationships/image" Target="../media/image-9-1.png"/><Relationship Id="rId3" Type="http://schemas.openxmlformats.org/officeDocument/2006/relationships/image" Target="../media/image-9-2.png"/><Relationship Id="rId4" Type="http://schemas.openxmlformats.org/officeDocument/2006/relationships/image" Target="../media/image-9-3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9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Chillax.AI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4796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Stop Stressing, Start Understanding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1227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offline, AI-powered code companion for untangling legacy systems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03739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4783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38722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 Gen AI Hackathon — Open Novel Innovation Category | Built for Hackathons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37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31144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are drowning in code they didn't write.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1868091" y="3018473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3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538" y="1955244"/>
            <a:ext cx="2551748" cy="25517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51184" y="46770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Reading Code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5019199"/>
            <a:ext cx="424124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writing it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268760" y="3018473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3+</a:t>
            </a:r>
            <a:endParaRPr lang="en-US" sz="33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07" y="1955244"/>
            <a:ext cx="2551748" cy="25517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51853" y="46770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Weeks to Onboard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194459" y="5019199"/>
            <a:ext cx="424136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legacy systems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0669548" y="3018473"/>
            <a:ext cx="20924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0%</a:t>
            </a:r>
            <a:endParaRPr lang="en-US" sz="33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995" y="1955244"/>
            <a:ext cx="2551748" cy="25517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33698" y="4677013"/>
            <a:ext cx="23643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Leaving Machine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9595247" y="5019199"/>
            <a:ext cx="424136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Privacy-first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93790" y="54486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Gap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93790" y="5958840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AI tools like GitHub Copilot and ChatGPT require sending proprietary code to external servers — unacceptable for enterprises in finance, healthcare, and defense.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1048941" y="6722031"/>
            <a:ext cx="1278767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"Enterprise codebases can't afford cloud-based AI assistants"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93790" y="6578560"/>
            <a:ext cx="22860" cy="525066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5"/>
          <p:cNvSpPr/>
          <p:nvPr/>
        </p:nvSpPr>
        <p:spPr>
          <a:xfrm>
            <a:off x="793790" y="7247096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exist to help developers write faster, but nothing helps them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existing code at a system level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342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22822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standalone desktop IDE combining visual mapping, offline AI, and execution visualization.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2525316"/>
            <a:ext cx="3675817" cy="2764750"/>
          </a:xfrm>
          <a:prstGeom prst="roundRect">
            <a:avLst>
              <a:gd name="adj" fmla="val 32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16794" y="274832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554" y="2925961"/>
            <a:ext cx="290870" cy="2908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6794" y="3599378"/>
            <a:ext cx="28072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Code Map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16794" y="4058722"/>
            <a:ext cx="32298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graph showing all modules, functions, classes, and their relationships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4275" y="2525316"/>
            <a:ext cx="3675936" cy="2764750"/>
          </a:xfrm>
          <a:prstGeom prst="roundRect">
            <a:avLst>
              <a:gd name="adj" fmla="val 32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97279" y="274832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5039" y="2925961"/>
            <a:ext cx="290870" cy="2908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97279" y="35993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 AI Assistant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4897279" y="4058722"/>
            <a:ext cx="322992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LLaMA 3 running locally explains code in plain English with full context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93790" y="5494734"/>
            <a:ext cx="7556421" cy="2092523"/>
          </a:xfrm>
          <a:prstGeom prst="roundRect">
            <a:avLst>
              <a:gd name="adj" fmla="val 43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16794" y="571773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4554" y="5895380"/>
            <a:ext cx="290870" cy="2908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16794" y="656879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Execution Visualizer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1016794" y="7028140"/>
            <a:ext cx="7110412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Animated walkthrough showing code flow with playback controls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18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462088"/>
            <a:ext cx="337566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Graph Theory</a:t>
            </a:r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+ </a:t>
            </a:r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GenAI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1870829"/>
            <a:ext cx="6327815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chatbots that just output text,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Chillax.AI combines visual mapping with AI comprehension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we show code execution visually.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402116" y="1351002"/>
            <a:ext cx="6556415" cy="1583769"/>
          </a:xfrm>
          <a:prstGeom prst="roundRect">
            <a:avLst>
              <a:gd name="adj" fmla="val 7218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560826" y="1462088"/>
            <a:ext cx="301204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Privacy-First Architecture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60826" y="1870829"/>
            <a:ext cx="6238994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code analysis and AI processing happens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offline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the developer's local machine.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560826" y="2402800"/>
            <a:ext cx="6238994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data leaves the machine. No cloud dependencies. No proprietary code exposed.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9787"/>
            <a:ext cx="793790" cy="95261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698665" y="32184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 Codebase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12406"/>
            <a:ext cx="793790" cy="9526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98665" y="41711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Structure</a:t>
            </a:r>
            <a:endParaRPr lang="en-US" sz="1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65025"/>
            <a:ext cx="793790" cy="95261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98665" y="51237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Ask Questions</a:t>
            </a:r>
            <a:endParaRPr lang="en-US" sz="15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17644"/>
            <a:ext cx="793790" cy="95261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98665" y="6076355"/>
            <a:ext cx="203894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Instantly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793790" y="6995279"/>
            <a:ext cx="13042821" cy="546021"/>
          </a:xfrm>
          <a:prstGeom prst="roundRect">
            <a:avLst>
              <a:gd name="adj" fmla="val 12213"/>
            </a:avLst>
          </a:prstGeom>
          <a:solidFill>
            <a:srgbClr val="C7C9EA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7214711"/>
            <a:ext cx="198358" cy="15871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309568" y="7146012"/>
            <a:ext cx="1236833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metric: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60% reduction in code comprehension time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278" y="399336"/>
            <a:ext cx="4026575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8278" y="890230"/>
            <a:ext cx="420600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Three-Layer Neuro-Symbolic Approach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78" y="1301948"/>
            <a:ext cx="13613844" cy="62303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0470" y="2145976"/>
            <a:ext cx="3011519" cy="376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GenAI + Viz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480470" y="2629493"/>
            <a:ext cx="3319363" cy="49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explanations and interactive visualizations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0381" y="4193809"/>
            <a:ext cx="3011518" cy="376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Graph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830228" y="4677325"/>
            <a:ext cx="3051672" cy="49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relations and feed graph to GenAI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480470" y="5251186"/>
            <a:ext cx="3011519" cy="376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Symbolic Analysis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480470" y="5734703"/>
            <a:ext cx="3319363" cy="493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 code into AST and extract semantics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508278" y="7636788"/>
            <a:ext cx="13613844" cy="475655"/>
          </a:xfrm>
          <a:prstGeom prst="roundRect">
            <a:avLst>
              <a:gd name="adj" fmla="val 12824"/>
            </a:avLst>
          </a:prstGeom>
          <a:solidFill>
            <a:srgbClr val="C7C9E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7835860"/>
            <a:ext cx="181451" cy="1451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80003" y="7765852"/>
            <a:ext cx="1299698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Stack: Electron, React 18, Vite, Monaco Editor, FastAPI, Python AST, Ollama, React Flow, Custom dark theme CSS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88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81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complementary approaches to prove effectiveness.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993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40418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077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 Testing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56759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AI-generated explanations against ground-truth AST dependency graphs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9993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20963" y="40418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4077176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Benchmarking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492192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inference latency targeting sub-5-second responses on standard laptops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39993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63065" y="40418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4077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Study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456759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 onboarding tasks measuring time-to-discovery with vs. without Chillax.AI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805"/>
            <a:ext cx="7115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Users &amp; Use Cases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6921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26921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Privacy-Sensitive Industries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113961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Banking, healthcare, and defense teams working with proprietary, classified, or regulated codebases that cannot leave local machines.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26921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26921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Legacy System Maintainers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11396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Engineers supporting decade-old codebases that lack documentation but power critical business operations.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26921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26921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Computer Science Educators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11396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Professors and TAs using visualization to teach students how complex systems actually work.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2686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 Scenario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93790" y="603408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developer joins a team with a massive, undocumented 10-year-old Python codebase. They open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Chillax.AI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visualize the architecture as an interactive graph, and ask "How does the payment module work?" 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without data leaving their machine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921" y="702588"/>
            <a:ext cx="4209098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Chillax.AI?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00061" y="1393150"/>
            <a:ext cx="45720" cy="852845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6436995" y="1416010"/>
            <a:ext cx="2816900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Neuro-Symbolic Innovation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436995" y="1754029"/>
            <a:ext cx="7456884" cy="469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deterministic AST parsing with probabilistic LLMs to reduce hallucinations and increase accuracy.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200061" y="2450187"/>
            <a:ext cx="45720" cy="852845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6436995" y="2473047"/>
            <a:ext cx="2343150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Truly Offline by Design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36995" y="2811066"/>
            <a:ext cx="7456884" cy="469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 and security aren't features — they're fundamental to our architecture. No cloud dependencies.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00061" y="3507224"/>
            <a:ext cx="45720" cy="852845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436995" y="3530084"/>
            <a:ext cx="224694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Execution Flow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436995" y="3868103"/>
            <a:ext cx="7456884" cy="469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 beyond text explanations with animated code execution visualization showing exactly how systems work.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200061" y="4564261"/>
            <a:ext cx="45720" cy="852845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995" y="4587121"/>
            <a:ext cx="273962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Language-Agnostic Future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36995" y="4925139"/>
            <a:ext cx="7456884" cy="469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Python-first, but architecture adapts to JavaScript, Java, C++, Go, and more. Universal legacy platform.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222921" y="5581650"/>
            <a:ext cx="468403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Novelty: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Visual Graph Theory + GenAI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222921" y="6084689"/>
            <a:ext cx="767095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hybrid approach allows us to show code execution visually within a unified interface where developers simultaneously explore architecture graphs, engage the AI assistant, and watch animated execution traces — all on their local machine.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222921" y="6928842"/>
            <a:ext cx="7670959" cy="598051"/>
          </a:xfrm>
          <a:prstGeom prst="roundRect">
            <a:avLst>
              <a:gd name="adj" fmla="val 11824"/>
            </a:avLst>
          </a:prstGeom>
          <a:solidFill>
            <a:srgbClr val="C7C9EA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7167086"/>
            <a:ext cx="210383" cy="16835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6770013" y="7095768"/>
            <a:ext cx="6955512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[your-github-link] | Team: [your-team-name] | Contact: [your-email]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1018"/>
            <a:ext cx="9837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Take the Stress Out of Legacy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95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Chillax.AI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4287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for the ET Gen AI Hackathon — Open Innovation Category</a:t>
            </a:r>
            <a:endParaRPr lang="en-US" sz="175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905851"/>
            <a:ext cx="2148721" cy="62376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8" y="4905851"/>
            <a:ext cx="1848326" cy="62376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93790" y="5784771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28861"/>
            <a:ext cx="283488" cy="2268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606825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 [Team Name] | Contact: [Team Email]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2026-02-15T16:34:37Z</dcterms:created>
  <dcterms:modified xsi:type="dcterms:W3CDTF">2026-02-15T16:34:37Z</dcterms:modified>
</cp:coreProperties>
</file>